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3" r:id="rId2"/>
  </p:sldMasterIdLst>
  <p:notesMasterIdLst>
    <p:notesMasterId r:id="rId32"/>
  </p:notesMasterIdLst>
  <p:handoutMasterIdLst>
    <p:handoutMasterId r:id="rId33"/>
  </p:handoutMasterIdLst>
  <p:sldIdLst>
    <p:sldId id="620" r:id="rId3"/>
    <p:sldId id="619" r:id="rId4"/>
    <p:sldId id="613" r:id="rId5"/>
    <p:sldId id="621" r:id="rId6"/>
    <p:sldId id="611" r:id="rId7"/>
    <p:sldId id="349" r:id="rId8"/>
    <p:sldId id="350" r:id="rId9"/>
    <p:sldId id="369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5" r:id="rId18"/>
    <p:sldId id="366" r:id="rId19"/>
    <p:sldId id="367" r:id="rId20"/>
    <p:sldId id="368" r:id="rId21"/>
    <p:sldId id="363" r:id="rId22"/>
    <p:sldId id="361" r:id="rId23"/>
    <p:sldId id="362" r:id="rId24"/>
    <p:sldId id="351" r:id="rId25"/>
    <p:sldId id="371" r:id="rId26"/>
    <p:sldId id="372" r:id="rId27"/>
    <p:sldId id="352" r:id="rId28"/>
    <p:sldId id="373" r:id="rId29"/>
    <p:sldId id="374" r:id="rId30"/>
    <p:sldId id="376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620"/>
            <p14:sldId id="619"/>
            <p14:sldId id="613"/>
            <p14:sldId id="621"/>
            <p14:sldId id="611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75749-6DCB-464C-BBA0-0BDC7B899E17}" v="2" dt="2019-12-14T08:53:01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 autoAdjust="0"/>
    <p:restoredTop sz="96005" autoAdjust="0"/>
  </p:normalViewPr>
  <p:slideViewPr>
    <p:cSldViewPr snapToGrid="0">
      <p:cViewPr varScale="1">
        <p:scale>
          <a:sx n="105" d="100"/>
          <a:sy n="105" d="100"/>
        </p:scale>
        <p:origin x="54" y="1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5B75749-6DCB-464C-BBA0-0BDC7B899E17}"/>
    <pc:docChg chg="addSld delSld modSld modSection">
      <pc:chgData name="Rob Sewell" userId="c802df42025d5e1f" providerId="LiveId" clId="{A5B75749-6DCB-464C-BBA0-0BDC7B899E17}" dt="2019-12-14T08:53:15.225" v="6" actId="2696"/>
      <pc:docMkLst>
        <pc:docMk/>
      </pc:docMkLst>
      <pc:sldChg chg="del">
        <pc:chgData name="Rob Sewell" userId="c802df42025d5e1f" providerId="LiveId" clId="{A5B75749-6DCB-464C-BBA0-0BDC7B899E17}" dt="2019-12-14T08:53:15.225" v="6" actId="2696"/>
        <pc:sldMkLst>
          <pc:docMk/>
          <pc:sldMk cId="868691649" sldId="284"/>
        </pc:sldMkLst>
      </pc:sldChg>
      <pc:sldChg chg="del">
        <pc:chgData name="Rob Sewell" userId="c802df42025d5e1f" providerId="LiveId" clId="{A5B75749-6DCB-464C-BBA0-0BDC7B899E17}" dt="2019-12-14T08:50:46.255" v="2" actId="2696"/>
        <pc:sldMkLst>
          <pc:docMk/>
          <pc:sldMk cId="1439061435" sldId="325"/>
        </pc:sldMkLst>
      </pc:sldChg>
      <pc:sldChg chg="del">
        <pc:chgData name="Rob Sewell" userId="c802df42025d5e1f" providerId="LiveId" clId="{A5B75749-6DCB-464C-BBA0-0BDC7B899E17}" dt="2019-12-14T08:50:46.255" v="2" actId="2696"/>
        <pc:sldMkLst>
          <pc:docMk/>
          <pc:sldMk cId="190552515" sldId="327"/>
        </pc:sldMkLst>
      </pc:sldChg>
      <pc:sldChg chg="del">
        <pc:chgData name="Rob Sewell" userId="c802df42025d5e1f" providerId="LiveId" clId="{A5B75749-6DCB-464C-BBA0-0BDC7B899E17}" dt="2019-12-14T08:52:03.128" v="3" actId="2696"/>
        <pc:sldMkLst>
          <pc:docMk/>
          <pc:sldMk cId="445527034" sldId="328"/>
        </pc:sldMkLst>
      </pc:sldChg>
      <pc:sldChg chg="del">
        <pc:chgData name="Rob Sewell" userId="c802df42025d5e1f" providerId="LiveId" clId="{A5B75749-6DCB-464C-BBA0-0BDC7B899E17}" dt="2019-12-14T08:53:06.736" v="5" actId="2696"/>
        <pc:sldMkLst>
          <pc:docMk/>
          <pc:sldMk cId="2631945306" sldId="329"/>
        </pc:sldMkLst>
      </pc:sldChg>
      <pc:sldChg chg="del">
        <pc:chgData name="Rob Sewell" userId="c802df42025d5e1f" providerId="LiveId" clId="{A5B75749-6DCB-464C-BBA0-0BDC7B899E17}" dt="2019-12-14T08:53:06.736" v="5" actId="2696"/>
        <pc:sldMkLst>
          <pc:docMk/>
          <pc:sldMk cId="1798507772" sldId="343"/>
        </pc:sldMkLst>
      </pc:sldChg>
      <pc:sldChg chg="del">
        <pc:chgData name="Rob Sewell" userId="c802df42025d5e1f" providerId="LiveId" clId="{A5B75749-6DCB-464C-BBA0-0BDC7B899E17}" dt="2019-12-14T08:52:03.128" v="3" actId="2696"/>
        <pc:sldMkLst>
          <pc:docMk/>
          <pc:sldMk cId="3041720693" sldId="345"/>
        </pc:sldMkLst>
      </pc:sldChg>
      <pc:sldChg chg="del">
        <pc:chgData name="Rob Sewell" userId="c802df42025d5e1f" providerId="LiveId" clId="{A5B75749-6DCB-464C-BBA0-0BDC7B899E17}" dt="2019-12-14T08:52:20.310" v="4" actId="2696"/>
        <pc:sldMkLst>
          <pc:docMk/>
          <pc:sldMk cId="4071336314" sldId="377"/>
        </pc:sldMkLst>
      </pc:sldChg>
      <pc:sldChg chg="del">
        <pc:chgData name="Rob Sewell" userId="c802df42025d5e1f" providerId="LiveId" clId="{A5B75749-6DCB-464C-BBA0-0BDC7B899E17}" dt="2019-12-14T08:52:20.310" v="4" actId="2696"/>
        <pc:sldMkLst>
          <pc:docMk/>
          <pc:sldMk cId="1824808120" sldId="378"/>
        </pc:sldMkLst>
      </pc:sldChg>
      <pc:sldChg chg="add del">
        <pc:chgData name="Rob Sewell" userId="c802df42025d5e1f" providerId="LiveId" clId="{A5B75749-6DCB-464C-BBA0-0BDC7B899E17}" dt="2019-12-14T08:50:32.112" v="1" actId="2696"/>
        <pc:sldMkLst>
          <pc:docMk/>
          <pc:sldMk cId="3541756155" sldId="379"/>
        </pc:sldMkLst>
      </pc:sldChg>
    </pc:docChg>
  </pc:docChgLst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  <pc:docChgLst>
    <pc:chgData name="Rob Sewell" userId="c802df42025d5e1f" providerId="LiveId" clId="{814C01E1-D4CD-484C-BEF2-B87DE03C79FA}"/>
    <pc:docChg chg="custSel addSld delSld modSld sldOrd modSection">
      <pc:chgData name="Rob Sewell" userId="c802df42025d5e1f" providerId="LiveId" clId="{814C01E1-D4CD-484C-BEF2-B87DE03C79FA}" dt="2019-11-06T23:10:35.732" v="249" actId="20577"/>
      <pc:docMkLst>
        <pc:docMk/>
      </pc:docMkLst>
      <pc:sldChg chg="modSp">
        <pc:chgData name="Rob Sewell" userId="c802df42025d5e1f" providerId="LiveId" clId="{814C01E1-D4CD-484C-BEF2-B87DE03C79FA}" dt="2019-11-01T16:46:03.729" v="35"/>
        <pc:sldMkLst>
          <pc:docMk/>
          <pc:sldMk cId="2631945306" sldId="329"/>
        </pc:sldMkLst>
        <pc:spChg chg="mod">
          <ac:chgData name="Rob Sewell" userId="c802df42025d5e1f" providerId="LiveId" clId="{814C01E1-D4CD-484C-BEF2-B87DE03C79FA}" dt="2019-11-01T16:46:03.729" v="35"/>
          <ac:spMkLst>
            <pc:docMk/>
            <pc:sldMk cId="2631945306" sldId="329"/>
            <ac:spMk id="87" creationId="{70F01EC5-F4A4-4C4C-9209-F24F0BD3C13E}"/>
          </ac:spMkLst>
        </pc:spChg>
      </pc:sldChg>
      <pc:sldChg chg="modSp">
        <pc:chgData name="Rob Sewell" userId="c802df42025d5e1f" providerId="LiveId" clId="{814C01E1-D4CD-484C-BEF2-B87DE03C79FA}" dt="2019-11-01T16:46:20.774" v="38"/>
        <pc:sldMkLst>
          <pc:docMk/>
          <pc:sldMk cId="3041720693" sldId="345"/>
        </pc:sldMkLst>
        <pc:spChg chg="mod">
          <ac:chgData name="Rob Sewell" userId="c802df42025d5e1f" providerId="LiveId" clId="{814C01E1-D4CD-484C-BEF2-B87DE03C79FA}" dt="2019-11-01T16:46:20.774" v="38"/>
          <ac:spMkLst>
            <pc:docMk/>
            <pc:sldMk cId="3041720693" sldId="345"/>
            <ac:spMk id="39" creationId="{5A6C08EA-16BD-C64D-AF6B-ADD733BCABC1}"/>
          </ac:spMkLst>
        </pc:spChg>
      </pc:sldChg>
      <pc:sldChg chg="modTransition modAnim">
        <pc:chgData name="Rob Sewell" userId="c802df42025d5e1f" providerId="LiveId" clId="{814C01E1-D4CD-484C-BEF2-B87DE03C79FA}" dt="2019-11-06T22:09:43.784" v="48"/>
        <pc:sldMkLst>
          <pc:docMk/>
          <pc:sldMk cId="366409498" sldId="361"/>
        </pc:sldMkLst>
      </pc:sldChg>
      <pc:sldChg chg="modSp">
        <pc:chgData name="Rob Sewell" userId="c802df42025d5e1f" providerId="LiveId" clId="{814C01E1-D4CD-484C-BEF2-B87DE03C79FA}" dt="2019-10-28T18:15:48.672" v="34" actId="20577"/>
        <pc:sldMkLst>
          <pc:docMk/>
          <pc:sldMk cId="3260345351" sldId="376"/>
        </pc:sldMkLst>
        <pc:spChg chg="mod">
          <ac:chgData name="Rob Sewell" userId="c802df42025d5e1f" providerId="LiveId" clId="{814C01E1-D4CD-484C-BEF2-B87DE03C79FA}" dt="2019-10-28T18:15:48.672" v="34" actId="20577"/>
          <ac:spMkLst>
            <pc:docMk/>
            <pc:sldMk cId="3260345351" sldId="376"/>
            <ac:spMk id="4" creationId="{C2AFF053-5B60-45AF-BB19-615272E7B23F}"/>
          </ac:spMkLst>
        </pc:spChg>
      </pc:sldChg>
      <pc:sldChg chg="addSp delSp modSp add del mod ord modClrScheme chgLayout">
        <pc:chgData name="Rob Sewell" userId="c802df42025d5e1f" providerId="LiveId" clId="{814C01E1-D4CD-484C-BEF2-B87DE03C79FA}" dt="2019-11-05T18:59:11.365" v="43" actId="2696"/>
        <pc:sldMkLst>
          <pc:docMk/>
          <pc:sldMk cId="1983459218" sldId="377"/>
        </pc:sldMkLst>
        <pc:spChg chg="del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2" creationId="{C4CE79DE-F74C-4E1C-BE0C-09DA39E2851B}"/>
          </ac:spMkLst>
        </pc:spChg>
        <pc:spChg chg="del mod ord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3" creationId="{5FF7A0A0-94FD-487B-AEC5-675BEB8A22E4}"/>
          </ac:spMkLst>
        </pc:spChg>
        <pc:spChg chg="del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4" creationId="{ECD7CB9A-2C33-4A5C-8D48-AE619B79E65D}"/>
          </ac:spMkLst>
        </pc:spChg>
        <pc:spChg chg="add mod ord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5" creationId="{474A3904-078B-43C1-8A7B-85C51FC27845}"/>
          </ac:spMkLst>
        </pc:spChg>
      </pc:sldChg>
      <pc:sldChg chg="addSp delSp modSp add mod ord modClrScheme chgLayout">
        <pc:chgData name="Rob Sewell" userId="c802df42025d5e1f" providerId="LiveId" clId="{814C01E1-D4CD-484C-BEF2-B87DE03C79FA}" dt="2019-11-06T23:10:35.732" v="249" actId="20577"/>
        <pc:sldMkLst>
          <pc:docMk/>
          <pc:sldMk cId="4071336314" sldId="377"/>
        </pc:sldMkLst>
        <pc:spChg chg="del">
          <ac:chgData name="Rob Sewell" userId="c802df42025d5e1f" providerId="LiveId" clId="{814C01E1-D4CD-484C-BEF2-B87DE03C79FA}" dt="2019-11-06T23:08:42.853" v="50" actId="700"/>
          <ac:spMkLst>
            <pc:docMk/>
            <pc:sldMk cId="4071336314" sldId="377"/>
            <ac:spMk id="2" creationId="{D8D519E3-2918-45CA-8764-16F2D4815FD4}"/>
          </ac:spMkLst>
        </pc:spChg>
        <pc:spChg chg="del">
          <ac:chgData name="Rob Sewell" userId="c802df42025d5e1f" providerId="LiveId" clId="{814C01E1-D4CD-484C-BEF2-B87DE03C79FA}" dt="2019-11-06T23:08:42.853" v="50" actId="700"/>
          <ac:spMkLst>
            <pc:docMk/>
            <pc:sldMk cId="4071336314" sldId="377"/>
            <ac:spMk id="3" creationId="{9083907E-2119-4DA4-AF1A-B9AA13D44C34}"/>
          </ac:spMkLst>
        </pc:spChg>
        <pc:spChg chg="del">
          <ac:chgData name="Rob Sewell" userId="c802df42025d5e1f" providerId="LiveId" clId="{814C01E1-D4CD-484C-BEF2-B87DE03C79FA}" dt="2019-11-06T23:08:42.853" v="50" actId="700"/>
          <ac:spMkLst>
            <pc:docMk/>
            <pc:sldMk cId="4071336314" sldId="377"/>
            <ac:spMk id="4" creationId="{C249B4AA-310C-4F6E-9E20-698C741783CF}"/>
          </ac:spMkLst>
        </pc:spChg>
        <pc:spChg chg="add mod">
          <ac:chgData name="Rob Sewell" userId="c802df42025d5e1f" providerId="LiveId" clId="{814C01E1-D4CD-484C-BEF2-B87DE03C79FA}" dt="2019-11-06T23:10:35.732" v="249" actId="20577"/>
          <ac:spMkLst>
            <pc:docMk/>
            <pc:sldMk cId="4071336314" sldId="377"/>
            <ac:spMk id="5" creationId="{08782EE4-B1A2-41F9-9E35-C6532EC56C0D}"/>
          </ac:spMkLst>
        </pc:spChg>
      </pc:sldChg>
      <pc:sldChg chg="modSp add">
        <pc:chgData name="Rob Sewell" userId="c802df42025d5e1f" providerId="LiveId" clId="{814C01E1-D4CD-484C-BEF2-B87DE03C79FA}" dt="2019-11-06T23:10:05.846" v="247" actId="20577"/>
        <pc:sldMkLst>
          <pc:docMk/>
          <pc:sldMk cId="1824808120" sldId="378"/>
        </pc:sldMkLst>
        <pc:spChg chg="mod">
          <ac:chgData name="Rob Sewell" userId="c802df42025d5e1f" providerId="LiveId" clId="{814C01E1-D4CD-484C-BEF2-B87DE03C79FA}" dt="2019-11-06T23:10:05.846" v="247" actId="20577"/>
          <ac:spMkLst>
            <pc:docMk/>
            <pc:sldMk cId="1824808120" sldId="378"/>
            <ac:spMk id="5" creationId="{08782EE4-B1A2-41F9-9E35-C6532EC56C0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797" indent="0" algn="ctr">
              <a:buNone/>
              <a:defRPr sz="1499"/>
            </a:lvl2pPr>
            <a:lvl3pPr marL="685595" indent="0" algn="ctr">
              <a:buNone/>
              <a:defRPr sz="1349"/>
            </a:lvl3pPr>
            <a:lvl4pPr marL="1028392" indent="0" algn="ctr">
              <a:buNone/>
              <a:defRPr sz="1200"/>
            </a:lvl4pPr>
            <a:lvl5pPr marL="1371188" indent="0" algn="ctr">
              <a:buNone/>
              <a:defRPr sz="1200"/>
            </a:lvl5pPr>
            <a:lvl6pPr marL="1713986" indent="0" algn="ctr">
              <a:buNone/>
              <a:defRPr sz="1200"/>
            </a:lvl6pPr>
            <a:lvl7pPr marL="2056783" indent="0" algn="ctr">
              <a:buNone/>
              <a:defRPr sz="1200"/>
            </a:lvl7pPr>
            <a:lvl8pPr marL="2399580" indent="0" algn="ctr">
              <a:buNone/>
              <a:defRPr sz="1200"/>
            </a:lvl8pPr>
            <a:lvl9pPr marL="2742377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36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5"/>
            <a:ext cx="7886700" cy="213955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797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595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3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9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5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3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95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38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97" indent="0">
              <a:buNone/>
              <a:defRPr sz="1499" b="1"/>
            </a:lvl2pPr>
            <a:lvl3pPr marL="685595" indent="0">
              <a:buNone/>
              <a:defRPr sz="1349" b="1"/>
            </a:lvl3pPr>
            <a:lvl4pPr marL="1028392" indent="0">
              <a:buNone/>
              <a:defRPr sz="1200" b="1"/>
            </a:lvl4pPr>
            <a:lvl5pPr marL="1371188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97" indent="0">
              <a:buNone/>
              <a:defRPr sz="1499" b="1"/>
            </a:lvl2pPr>
            <a:lvl3pPr marL="685595" indent="0">
              <a:buNone/>
              <a:defRPr sz="1349" b="1"/>
            </a:lvl3pPr>
            <a:lvl4pPr marL="1028392" indent="0">
              <a:buNone/>
              <a:defRPr sz="1200" b="1"/>
            </a:lvl4pPr>
            <a:lvl5pPr marL="1371188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7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39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35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799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6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399"/>
            </a:lvl1pPr>
            <a:lvl2pPr marL="342797" indent="0">
              <a:buNone/>
              <a:defRPr sz="2099"/>
            </a:lvl2pPr>
            <a:lvl3pPr marL="685595" indent="0">
              <a:buNone/>
              <a:defRPr sz="1799"/>
            </a:lvl3pPr>
            <a:lvl4pPr marL="1028392" indent="0">
              <a:buNone/>
              <a:defRPr sz="1499"/>
            </a:lvl4pPr>
            <a:lvl5pPr marL="1371188" indent="0">
              <a:buNone/>
              <a:defRPr sz="1499"/>
            </a:lvl5pPr>
            <a:lvl6pPr marL="1713986" indent="0">
              <a:buNone/>
              <a:defRPr sz="1499"/>
            </a:lvl6pPr>
            <a:lvl7pPr marL="2056783" indent="0">
              <a:buNone/>
              <a:defRPr sz="1499"/>
            </a:lvl7pPr>
            <a:lvl8pPr marL="2399580" indent="0">
              <a:buNone/>
              <a:defRPr sz="1499"/>
            </a:lvl8pPr>
            <a:lvl9pPr marL="2742377" indent="0">
              <a:buNone/>
              <a:defRPr sz="14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90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75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5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171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3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171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171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3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171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9704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730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827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9" y="3472344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2" y="4197929"/>
            <a:ext cx="4521200" cy="430213"/>
          </a:xfrm>
        </p:spPr>
        <p:txBody>
          <a:bodyPr/>
          <a:lstStyle>
            <a:lvl1pPr marL="0" indent="0" algn="l" defTabSz="45705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2" y="2456054"/>
            <a:ext cx="4521200" cy="967155"/>
          </a:xfrm>
        </p:spPr>
        <p:txBody>
          <a:bodyPr anchor="b"/>
          <a:lstStyle>
            <a:lvl1pPr marL="0" marR="0" indent="0" algn="l" defTabSz="4570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82" y="451002"/>
            <a:ext cx="3021347" cy="720204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9" y="-17162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38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022384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4" y="1931830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7" y="1868337"/>
            <a:ext cx="4614254" cy="140682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21360214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76764" y="-28656"/>
            <a:ext cx="3381862" cy="520981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96644" y="-32812"/>
            <a:ext cx="4590972" cy="5223769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4108494" y="1963545"/>
            <a:ext cx="118144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7223235" y="1963545"/>
            <a:ext cx="128529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5649288" y="1963545"/>
            <a:ext cx="1284192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4026458" y="4082270"/>
            <a:ext cx="128915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5679834" y="4082270"/>
            <a:ext cx="117602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13" y="3133046"/>
            <a:ext cx="879579" cy="799617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7273972" y="4082270"/>
            <a:ext cx="117602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2" y="850400"/>
            <a:ext cx="1132061" cy="113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05" y="766875"/>
            <a:ext cx="1292266" cy="129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104" y="790071"/>
            <a:ext cx="1269134" cy="126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09" y="2861873"/>
            <a:ext cx="1318008" cy="131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95" y="2909165"/>
            <a:ext cx="1248876" cy="124887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5426" y="2691979"/>
            <a:ext cx="4432965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322752" y="418771"/>
            <a:ext cx="2627572" cy="2596981"/>
          </a:xfrm>
          <a:prstGeom prst="rect">
            <a:avLst/>
          </a:prstGeom>
        </p:spPr>
        <p:txBody>
          <a:bodyPr vert="horz" lIns="91416" tIns="45708" rIns="91416" bIns="4570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4337228" algn="l"/>
              </a:tabLst>
            </a:pPr>
            <a:r>
              <a:rPr lang="en-US" sz="3998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53241" y="2967130"/>
            <a:ext cx="2440965" cy="1010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16" rtlCol="0" anchor="t"/>
          <a:lstStyle/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err="1">
                <a:solidFill>
                  <a:schemeClr val="bg2"/>
                </a:solidFill>
              </a:rPr>
              <a:t>PASS.org</a:t>
            </a:r>
            <a:endParaRPr lang="en-US" sz="1200" b="1" spc="2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3502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0" y="434931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8" y="1003739"/>
            <a:ext cx="4445658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3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9" y="1707267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3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4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4" y="4757854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78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2"/>
            <a:ext cx="3248025" cy="405685"/>
          </a:xfrm>
        </p:spPr>
        <p:txBody>
          <a:bodyPr/>
          <a:lstStyle>
            <a:lvl1pPr marL="0" marR="0" indent="0" algn="l" defTabSz="4570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6" y="1136067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9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6" y="1405376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6" y="2256323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6" y="2525633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6" y="3360045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6" y="3629354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9" y="3484160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/</a:t>
            </a:r>
            <a:r>
              <a:rPr lang="en-US" sz="1100" err="1">
                <a:solidFill>
                  <a:schemeClr val="accent1"/>
                </a:solidFill>
              </a:rPr>
              <a:t>yourname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89"/>
            <a:ext cx="1035159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err="1">
                <a:solidFill>
                  <a:schemeClr val="accent1"/>
                </a:solidFill>
              </a:rPr>
              <a:t>yourhandle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6" y="4243502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err="1">
                <a:solidFill>
                  <a:schemeClr val="accent1"/>
                </a:solidFill>
              </a:rPr>
              <a:t>yourname</a:t>
            </a:r>
            <a:endParaRPr lang="en-US" sz="1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20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3892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1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9" y="1939956"/>
            <a:ext cx="8242300" cy="1964387"/>
          </a:xfrm>
        </p:spPr>
        <p:txBody>
          <a:bodyPr>
            <a:noAutofit/>
          </a:bodyPr>
          <a:lstStyle>
            <a:lvl1pPr marL="231700" marR="0" indent="-23170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9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8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8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9" y="1505143"/>
            <a:ext cx="8261349" cy="448355"/>
          </a:xfrm>
        </p:spPr>
        <p:txBody>
          <a:bodyPr anchor="b"/>
          <a:lstStyle>
            <a:lvl1pPr marL="0" indent="0">
              <a:buNone/>
              <a:defRPr sz="2799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9" y="1952029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9" y="2536422"/>
            <a:ext cx="8261349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9" y="2983309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9" y="3540199"/>
            <a:ext cx="8261349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9" y="3987086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887842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7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097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7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6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4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110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9" y="1331131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7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179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250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5864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743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29275" y="-12755"/>
            <a:ext cx="3650693" cy="519065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53600" y="-49167"/>
            <a:ext cx="4813268" cy="524079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/>
          <p:cNvSpPr/>
          <p:nvPr userDrawn="1"/>
        </p:nvSpPr>
        <p:spPr>
          <a:xfrm>
            <a:off x="4692823" y="2678744"/>
            <a:ext cx="3019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Download the </a:t>
            </a:r>
            <a:r>
              <a:rPr lang="en-US" sz="1400" b="1" err="1">
                <a:solidFill>
                  <a:schemeClr val="tx1"/>
                </a:solidFill>
              </a:rPr>
              <a:t>GuideBook</a:t>
            </a:r>
            <a:r>
              <a:rPr lang="en-US" sz="1400" b="1">
                <a:solidFill>
                  <a:schemeClr val="tx1"/>
                </a:solidFill>
              </a:rPr>
              <a:t> App </a:t>
            </a:r>
            <a:r>
              <a:rPr lang="en-US" sz="1400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692823" y="3379306"/>
            <a:ext cx="3862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Follow the QR code link </a:t>
            </a:r>
            <a:r>
              <a:rPr lang="en-US" sz="140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427864" y="1695120"/>
            <a:ext cx="2627572" cy="1816871"/>
            <a:chOff x="427863" y="1753641"/>
            <a:chExt cx="2627572" cy="181687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4337228" algn="l"/>
                </a:tabLst>
              </a:pPr>
              <a:r>
                <a:rPr lang="en-US" sz="3998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0" kern="1200" spc="2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692823" y="2052738"/>
            <a:ext cx="275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Go to </a:t>
            </a:r>
            <a:r>
              <a:rPr lang="en-US" sz="1400" b="1" err="1">
                <a:solidFill>
                  <a:schemeClr val="tx1"/>
                </a:solidFill>
              </a:rPr>
              <a:t>passSummit.com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911254" y="1192318"/>
            <a:ext cx="3857173" cy="4677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3933410" y="342199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3933410" y="266965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3933410" y="1933595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Shape 2683"/>
          <p:cNvSpPr/>
          <p:nvPr userDrawn="1"/>
        </p:nvSpPr>
        <p:spPr>
          <a:xfrm>
            <a:off x="4127946" y="2060689"/>
            <a:ext cx="235922" cy="326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4077269" y="2820970"/>
            <a:ext cx="283471" cy="283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4138105" y="3552997"/>
            <a:ext cx="167157" cy="30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3933410" y="903481"/>
            <a:ext cx="4828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2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35022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8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7" y="1016107"/>
            <a:ext cx="4445658" cy="706657"/>
          </a:xfrm>
          <a:prstGeom prst="rect">
            <a:avLst/>
          </a:prstGeom>
        </p:spPr>
        <p:txBody>
          <a:bodyPr vert="horz" lIns="91416" tIns="45708" rIns="91416" bIns="4570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5399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4479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err="1">
                <a:solidFill>
                  <a:schemeClr val="accent1"/>
                </a:solidFill>
              </a:rPr>
              <a:t>email@company.com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497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err="1">
                <a:solidFill>
                  <a:schemeClr val="accent1"/>
                </a:solidFill>
              </a:rPr>
              <a:t>yourhandle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2" y="2052184"/>
            <a:ext cx="5033962" cy="436576"/>
          </a:xfrm>
        </p:spPr>
        <p:txBody>
          <a:bodyPr/>
          <a:lstStyle>
            <a:lvl1pPr mar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3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8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image" Target="../media/image19.jp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6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</p:sldLayoutIdLst>
  <p:txStyles>
    <p:titleStyle>
      <a:lvl1pPr algn="l" defTabSz="685595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98" indent="-171398" algn="l" defTabSz="68559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196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993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790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587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385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81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78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76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9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95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92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88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86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83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8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7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6.png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671724" y="1758274"/>
            <a:ext cx="5175428" cy="10042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685800"/>
            <a:r>
              <a:rPr lang="en-GB" sz="2963" b="1">
                <a:solidFill>
                  <a:srgbClr val="FFC000"/>
                </a:solidFill>
                <a:latin typeface="Calibri" panose="020F0502020204030204"/>
                <a:cs typeface="Segoe UI"/>
              </a:rPr>
              <a:t>SQL Notebooks in Azure Data Studio for the DBA</a:t>
            </a:r>
            <a:endParaRPr lang="de-DE" sz="2963">
              <a:solidFill>
                <a:srgbClr val="FFC000"/>
              </a:solidFill>
              <a:latin typeface="Calibri" panose="020F0502020204030204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27" y="628041"/>
            <a:ext cx="1757767" cy="1757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10" y="2841711"/>
            <a:ext cx="920383" cy="1515460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1772634" y="3819244"/>
            <a:ext cx="5598731" cy="45595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685800"/>
            <a:r>
              <a:rPr lang="en-GB" sz="2363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2363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/>
              </a:rPr>
              <a:t>SQLDBAWithBeard</a:t>
            </a:r>
            <a:endParaRPr lang="en-GB" sz="2363" dirty="0">
              <a:solidFill>
                <a:srgbClr val="FFE0A4"/>
              </a:solidFill>
              <a:latin typeface="Calibri" panose="020F0502020204030204"/>
              <a:ea typeface="Roboto Black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3033231" y="2190976"/>
            <a:ext cx="3077540" cy="7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4499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Share </a:t>
            </a:r>
            <a:r>
              <a:rPr lang="en-GB" sz="3200"/>
              <a:t>Data with a 3</a:t>
            </a:r>
            <a:r>
              <a:rPr lang="en-GB" sz="3200" baseline="30000"/>
              <a:t>rd</a:t>
            </a:r>
            <a:r>
              <a:rPr lang="en-GB" sz="3200"/>
              <a:t> Party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" y="-4216"/>
            <a:ext cx="9139238" cy="5151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639" y="3124924"/>
            <a:ext cx="3637873" cy="20473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4481110" y="2433250"/>
            <a:ext cx="2279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GB" sz="135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072053" y="742884"/>
            <a:ext cx="4326999" cy="3837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/>
            <a:r>
              <a:rPr lang="en-GB" sz="4463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4463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3000" dirty="0">
                <a:solidFill>
                  <a:prstClr val="black"/>
                </a:solidFill>
                <a:latin typeface="Calibri Light"/>
                <a:cs typeface="Calibri Light"/>
              </a:rPr>
            </a:br>
            <a:r>
              <a:rPr lang="en-GB" sz="675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27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ctwdmind19</a:t>
            </a:r>
            <a:endParaRPr lang="en-GB" sz="27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79" y="980882"/>
            <a:ext cx="2554275" cy="32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2560801" y="682033"/>
            <a:ext cx="4022399" cy="7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4499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170508" y="1977839"/>
            <a:ext cx="7450887" cy="21634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685800"/>
            <a:r>
              <a:rPr lang="en-US" sz="26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685800"/>
            <a:endParaRPr lang="en-US" sz="2699">
              <a:solidFill>
                <a:srgbClr val="FFE0A4"/>
              </a:solidFill>
              <a:latin typeface="Calibri" panose="020F0502020204030204"/>
            </a:endParaRPr>
          </a:p>
          <a:p>
            <a:pPr defTabSz="685800"/>
            <a:r>
              <a:rPr lang="en-US" sz="26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685800"/>
            <a:endParaRPr lang="en-US" sz="2699">
              <a:solidFill>
                <a:srgbClr val="FFE0A4"/>
              </a:solidFill>
              <a:latin typeface="Calibri" panose="020F0502020204030204"/>
            </a:endParaRPr>
          </a:p>
          <a:p>
            <a:pPr defTabSz="685800"/>
            <a:endParaRPr lang="en-US" sz="1313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pPr defTabSz="685800"/>
            <a:endParaRPr lang="en-US" sz="134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4573</TotalTime>
  <Words>342</Words>
  <Application>Microsoft Office PowerPoint</Application>
  <PresentationFormat>On-screen Show (16:9)</PresentationFormat>
  <Paragraphs>56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Semibold</vt:lpstr>
      <vt:lpstr>Segoe UI Semilight</vt:lpstr>
      <vt:lpstr>Times New Roman</vt:lpstr>
      <vt:lpstr>PASS 2013_SpeakerTemplate_16x9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1160</cp:revision>
  <dcterms:created xsi:type="dcterms:W3CDTF">2013-07-12T18:23:55Z</dcterms:created>
  <dcterms:modified xsi:type="dcterms:W3CDTF">2019-12-14T08:53:23Z</dcterms:modified>
</cp:coreProperties>
</file>